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965D62E-315F-4EDB-870E-85706401A739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78DAB73-FC23-4B13-AAD3-5731315515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Club 12/19/2011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50" y="-171400"/>
            <a:ext cx="7772400" cy="1470025"/>
          </a:xfrm>
        </p:spPr>
        <p:txBody>
          <a:bodyPr/>
          <a:lstStyle/>
          <a:p>
            <a:pPr algn="ctr"/>
            <a:r>
              <a:rPr lang="en-US" sz="4000" dirty="0" smtClean="0"/>
              <a:t>Dealing with </a:t>
            </a:r>
            <a:endParaRPr lang="en-US" sz="20000" b="1" dirty="0"/>
          </a:p>
        </p:txBody>
      </p:sp>
      <p:pic>
        <p:nvPicPr>
          <p:cNvPr id="1026" name="Picture 2" descr="http://math.yorku.ca/infinity_old/Images/newInfin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69616"/>
            <a:ext cx="4255651" cy="198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∞+∞</m:t>
                    </m:r>
                  </m:oMath>
                </a14:m>
                <a:r>
                  <a:rPr lang="en-US" dirty="0" smtClean="0"/>
                  <a:t>? Is it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2∞=∞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2=1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∞−∞</m:t>
                    </m:r>
                  </m:oMath>
                </a14:m>
                <a:r>
                  <a:rPr lang="en-US" dirty="0" smtClean="0"/>
                  <a:t>? Is it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? Is it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−∞</m:t>
                    </m:r>
                  </m:oMath>
                </a14:m>
                <a:r>
                  <a:rPr lang="en-US" dirty="0" smtClean="0"/>
                  <a:t>? Is it zero?</a:t>
                </a:r>
              </a:p>
              <a:p>
                <a:r>
                  <a:rPr lang="en-US" dirty="0" smtClean="0"/>
                  <a:t>What is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/>
                      </a:rPr>
                      <m:t>∞⋅∞</m:t>
                    </m:r>
                  </m:oMath>
                </a14:m>
                <a:r>
                  <a:rPr lang="en-US" dirty="0" smtClean="0"/>
                  <a:t>? Then what’s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CA" b="0" i="1" smtClean="0">
                            <a:latin typeface="Cambria Math"/>
                          </a:rPr>
                          <m:t>∞</m:t>
                        </m:r>
                      </m:e>
                      <m:sup>
                        <m:r>
                          <a:rPr lang="en-CA" b="0" i="1" smtClean="0">
                            <a:latin typeface="Cambria Math"/>
                          </a:rPr>
                          <m:t>∞</m:t>
                        </m:r>
                      </m:sup>
                    </m:sSup>
                  </m:oMath>
                </a14:m>
                <a:r>
                  <a:rPr lang="en-US" dirty="0" smtClean="0"/>
                  <a:t>? How about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b="0" i="0" smtClean="0">
                        <a:latin typeface="Cambria Math"/>
                      </a:rPr>
                      <m:t>det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CA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CA" b="0" i="1" smtClean="0">
                                  <a:latin typeface="Cambria Math"/>
                                </a:rPr>
                                <m:t>∞</m:t>
                              </m:r>
                            </m:e>
                          </m:mr>
                          <m:mr>
                            <m:e>
                              <m:r>
                                <a:rPr lang="en-CA" b="0" i="1" smtClean="0">
                                  <a:latin typeface="Cambria Math"/>
                                </a:rPr>
                                <m:t>−∞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en-CA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CA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CA" b="0" i="1" smtClean="0">
                                      <a:latin typeface="Cambria Math"/>
                                    </a:rPr>
                                    <m:t>∞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en-CA" b="0" i="1" smtClean="0">
                        <a:latin typeface="Cambria Math"/>
                      </a:rPr>
                      <m:t>?</m:t>
                    </m:r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Aaaaaaaaaaaaaaarrrrrrrrrrrrrrggggggggggghhhhhhhhh</a:t>
                </a:r>
                <a:endParaRPr lang="en-US" dirty="0" smtClean="0"/>
              </a:p>
              <a:p>
                <a:r>
                  <a:rPr lang="en-US" dirty="0" smtClean="0"/>
                  <a:t>There’s a reason why all of these are undefined!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1000" t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29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Hotel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9552" y="1618456"/>
            <a:ext cx="7924800" cy="4114800"/>
          </a:xfrm>
        </p:spPr>
        <p:txBody>
          <a:bodyPr/>
          <a:lstStyle/>
          <a:p>
            <a:r>
              <a:rPr lang="en-US" dirty="0" smtClean="0"/>
              <a:t>Blake is the owner and manager of the infinitely large Convenient Plot Hotel.</a:t>
            </a:r>
          </a:p>
          <a:p>
            <a:r>
              <a:rPr lang="en-US" dirty="0" smtClean="0"/>
              <a:t>The hotel is all filled up with infinitely many guests, making Blake infinitely rich.</a:t>
            </a:r>
          </a:p>
          <a:p>
            <a:r>
              <a:rPr lang="en-US" dirty="0" smtClean="0"/>
              <a:t>The hotel has an infinite number of rooms, numbered 1, 2, 3…</a:t>
            </a:r>
          </a:p>
        </p:txBody>
      </p:sp>
    </p:spTree>
    <p:extLst>
      <p:ext uri="{BB962C8B-B14F-4D97-AF65-F5344CB8AC3E}">
        <p14:creationId xmlns:p14="http://schemas.microsoft.com/office/powerpoint/2010/main" val="261828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first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But one day, a new guest arrives at the hotel.</a:t>
            </a:r>
          </a:p>
          <a:p>
            <a:r>
              <a:rPr lang="en-US" dirty="0" smtClean="0"/>
              <a:t>“Oh no,” says Blake. “The hotel is already full!”</a:t>
            </a:r>
          </a:p>
          <a:p>
            <a:r>
              <a:rPr lang="en-US" dirty="0" smtClean="0"/>
              <a:t>But then, being a brilliant mathematician, Blake realizes that there is a way to arrange a room for the new guest!</a:t>
            </a:r>
          </a:p>
          <a:p>
            <a:r>
              <a:rPr lang="en-US" dirty="0" smtClean="0"/>
              <a:t>He orders Guest 1 to move across to Room 2, Guest 2 to move to Room 3, and so on.</a:t>
            </a:r>
          </a:p>
          <a:p>
            <a:r>
              <a:rPr lang="en-US" dirty="0" smtClean="0"/>
              <a:t>Now, Room 1 is empty!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9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second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All goes well: Blake is able to accommodate many, many new guests (although his infinitely many guests are infinitely annoyed at having to move all the time). Until one day…</a:t>
            </a:r>
          </a:p>
          <a:p>
            <a:r>
              <a:rPr lang="en-US" dirty="0" smtClean="0"/>
              <a:t>An infinitely long tour bus shows up with an infinite number of tourists in it.</a:t>
            </a:r>
          </a:p>
          <a:p>
            <a:r>
              <a:rPr lang="en-US" dirty="0" smtClean="0"/>
              <a:t>“Uh oh,” says Blake. “If I move every guest down one, there are still an infinite number of tourists on the bus!”</a:t>
            </a:r>
          </a:p>
        </p:txBody>
      </p:sp>
    </p:spTree>
    <p:extLst>
      <p:ext uri="{BB962C8B-B14F-4D97-AF65-F5344CB8AC3E}">
        <p14:creationId xmlns:p14="http://schemas.microsoft.com/office/powerpoint/2010/main" val="403757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Second problem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But fortunately, Blake comes up with another brilliant solution.</a:t>
            </a:r>
          </a:p>
          <a:p>
            <a:r>
              <a:rPr lang="en-US" dirty="0" smtClean="0"/>
              <a:t>He moves Guest 1 into Room 2, Guest 2 into Room 4, Guest 3 into Room 6, …</a:t>
            </a:r>
          </a:p>
          <a:p>
            <a:r>
              <a:rPr lang="en-US" dirty="0" smtClean="0"/>
              <a:t>The odd rooms are now empty!</a:t>
            </a:r>
          </a:p>
          <a:p>
            <a:r>
              <a:rPr lang="en-US" dirty="0" smtClean="0"/>
              <a:t>There are infinitely many odd numbers, hence infinitely many rooms for all the guests on the tour bus.</a:t>
            </a:r>
          </a:p>
          <a:p>
            <a:r>
              <a:rPr lang="en-US" dirty="0" smtClean="0"/>
              <a:t>Everyone is happy.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16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Third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One unfortunate day, an infinite number of infinitely long tour buses arrive at Blake’s hotel.</a:t>
            </a:r>
          </a:p>
          <a:p>
            <a:r>
              <a:rPr lang="en-US" dirty="0" smtClean="0"/>
              <a:t>“Uh oh,” says Blake. “I can’t do what I just did: after accommodating one infinite bus of tourists, there will still be an infinite number of infinite tour buses!”</a:t>
            </a:r>
          </a:p>
          <a:p>
            <a:r>
              <a:rPr lang="en-US" dirty="0" smtClean="0"/>
              <a:t>But yet again, Blake comes up with another brilliant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2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Blake’s third problem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 gets all the buses to line up in his infinite parking lot.</a:t>
            </a:r>
          </a:p>
          <a:p>
            <a:r>
              <a:rPr lang="en-US" dirty="0" smtClean="0"/>
              <a:t>Then, going down the diagonal, he numbers the guests 1, 3, 5, 7, 9 … until each guest has a number.</a:t>
            </a:r>
          </a:p>
          <a:p>
            <a:r>
              <a:rPr lang="en-US" dirty="0" smtClean="0"/>
              <a:t>Then he moves every existing guest in the same way as in the second problem.</a:t>
            </a:r>
          </a:p>
          <a:p>
            <a:r>
              <a:rPr lang="en-US" dirty="0" smtClean="0"/>
              <a:t>Each new guest then settles into the room with his assigned number. Yay!</a:t>
            </a:r>
          </a:p>
        </p:txBody>
      </p:sp>
    </p:spTree>
    <p:extLst>
      <p:ext uri="{BB962C8B-B14F-4D97-AF65-F5344CB8AC3E}">
        <p14:creationId xmlns:p14="http://schemas.microsoft.com/office/powerpoint/2010/main" val="174101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learned?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Infinity does really weird stuff.</a:t>
            </a:r>
          </a:p>
          <a:p>
            <a:r>
              <a:rPr lang="en-US" dirty="0" smtClean="0"/>
              <a:t>So don’t add infinity to infinity. Just call it undefined.</a:t>
            </a:r>
          </a:p>
          <a:p>
            <a:r>
              <a:rPr lang="en-US" dirty="0" smtClean="0"/>
              <a:t>Or if you must, at least use a limit!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3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165</TotalTime>
  <Words>541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Horizon</vt:lpstr>
      <vt:lpstr>Dealing with </vt:lpstr>
      <vt:lpstr>Why?</vt:lpstr>
      <vt:lpstr>Blake’s Hotel</vt:lpstr>
      <vt:lpstr>Blake’s first problem</vt:lpstr>
      <vt:lpstr>Blake’s second problem</vt:lpstr>
      <vt:lpstr>Blake’s Second problem (continued)</vt:lpstr>
      <vt:lpstr>Blake’s Third Problem</vt:lpstr>
      <vt:lpstr>Blake’s third problem (continued)</vt:lpstr>
      <vt:lpstr>What have we learned?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Dealing with  </dc:title>
  <dc:creator>Bai</dc:creator>
  <cp:lastModifiedBy>Bai</cp:lastModifiedBy>
  <cp:revision>32</cp:revision>
  <dcterms:created xsi:type="dcterms:W3CDTF">2011-12-18T05:34:31Z</dcterms:created>
  <dcterms:modified xsi:type="dcterms:W3CDTF">2011-12-20T00:37:57Z</dcterms:modified>
</cp:coreProperties>
</file>